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99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96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291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494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98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805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524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481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92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59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82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78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7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30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78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28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498FBED-9FFB-4192-A7D2-C23B8C2C7BE0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8A69D53-7843-454B-BE97-23AF404E9D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49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10185" y="382137"/>
            <a:ext cx="1052184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Сім'я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дитячий садок як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соціокультурне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родини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особливого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виховного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Роль батька і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	Роль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	Проблема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родинного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	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соціально-економічних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взаємин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05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93520" y="560606"/>
            <a:ext cx="1069848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сім'я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чисельністю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сім'я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зменшилося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число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сім'я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дружньою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батьки та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недавнім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минулим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людей не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узаконюють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живуть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51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8268" y="467759"/>
            <a:ext cx="109016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мей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5560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за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5560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по складу і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родини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5560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по типу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5560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за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побуту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укладу; </a:t>
            </a:r>
          </a:p>
          <a:p>
            <a:pPr marL="35560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по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однорідності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складу; </a:t>
            </a:r>
          </a:p>
          <a:p>
            <a:pPr marL="35560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за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станом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психічного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5560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 за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кооперації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спільної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5560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за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стажему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55600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географічною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3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9492" y="518614"/>
            <a:ext cx="1007204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Господарсько-побутова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первинного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духовного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· Сексуально-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еротична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59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4901" y="389426"/>
            <a:ext cx="1030405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Арутюнян</a:t>
            </a:r>
            <a:r>
              <a:rPr lang="uk-UA" sz="3600" dirty="0" smtClean="0"/>
              <a:t>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М.Ю.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пропонує вважати традиційною сім'ю, в якій: </a:t>
            </a:r>
          </a:p>
          <a:p>
            <a:pPr algn="ctr"/>
            <a:endPara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а) існує традиційний поділ чоловічої і жіночої ролі у сфері «вторинних» функцій;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б) виражена система норм, що обґрунтовують цей розподіл, позиція відповідальності за сімейні функції;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в) провідна роль у прийнятті сімейних рішень належить чоловікові; високий авторитет батька, який здійснює соціальний контроль поведінки та виховання дітей. 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4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8549" y="600501"/>
            <a:ext cx="10358651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Модернізована (егалітарна) сімейна модель передбачає: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а) розподіл ролей у побутовій сфері, засноване на відносній рівності вкладів подружжя під зовнішню діяльність;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б) позицію суміщення відповідальності за виконання функцій сім'ї;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в) демократичну структуру лідерства;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г) «егалітарну концепцію сімейного життя», тобто норми рівності чоловіка і дружини в сім'ї та поза нею. 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7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7122" y="417226"/>
            <a:ext cx="8416119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родини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тата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Мама для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Однобатьківська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Лідерство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сучасній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18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7564" y="172073"/>
            <a:ext cx="1075443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соціалізації в сім'ї: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соціально-демографічна структура сім'ї (соціальне становище членів сім'ї, професійний статус батьків, стать, вік, кількість членів сім'ї, наявність різних поколінь);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превалюючий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психологічний клімат, емоційна настроєність сім'ї;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тривалість і характер спілкування з дітьми;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загальна і, зокрема, психолого-педагогічна культура батьків;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зв'язок сім'ї з іншими спільнотами (школою, родичами тощо);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матеріально-побутові умови. </a:t>
            </a:r>
          </a:p>
        </p:txBody>
      </p:sp>
    </p:spTree>
    <p:extLst>
      <p:ext uri="{BB962C8B-B14F-4D97-AF65-F5344CB8AC3E}">
        <p14:creationId xmlns:p14="http://schemas.microsoft.com/office/powerpoint/2010/main" val="165725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7857" y="335846"/>
            <a:ext cx="101675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констатувати ускладнення виконання виховної функції сім'ї з таких причин: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через відсутність у дитини досвіду взаємодії з людьми різного статусу (братами, старшими родичами);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через утруднення в засвоєнні соціальних цінностей, нагромаджених старшими поколіннями, відносну ізоляцію від старших родичів; 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через можливу суперечливість виховних впливів внаслідок передання батьками права на виховання іншим соціальним інститутам.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2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46</TotalTime>
  <Words>499</Words>
  <Application>Microsoft Office PowerPoint</Application>
  <PresentationFormat>Широкоэкранный</PresentationFormat>
  <Paragraphs>62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Corbel</vt:lpstr>
      <vt:lpstr>Times New Roman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Ира</dc:creator>
  <cp:lastModifiedBy>Ира</cp:lastModifiedBy>
  <cp:revision>4</cp:revision>
  <dcterms:created xsi:type="dcterms:W3CDTF">2019-10-20T22:38:19Z</dcterms:created>
  <dcterms:modified xsi:type="dcterms:W3CDTF">2019-10-20T23:24:59Z</dcterms:modified>
</cp:coreProperties>
</file>